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45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9E42-33E1-4F83-8EED-D1C543F58C5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2F77-3D47-4067-A139-9FE3F56A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47" y="-71718"/>
            <a:ext cx="6858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12" y="2775384"/>
            <a:ext cx="802061" cy="40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17" y="2728081"/>
            <a:ext cx="777353" cy="449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66"/>
            <a:ext cx="1236478" cy="1545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2317377"/>
            <a:ext cx="1474694" cy="14746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254" y="161730"/>
            <a:ext cx="1548655" cy="9010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254" y="1296214"/>
            <a:ext cx="1530137" cy="8902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119" y="2154280"/>
            <a:ext cx="1892249" cy="10643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8783" y="149379"/>
            <a:ext cx="1519797" cy="15919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06212"/>
            <a:ext cx="1861209" cy="10028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4926" y="2775384"/>
            <a:ext cx="760983" cy="5098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4926" y="3580644"/>
            <a:ext cx="845707" cy="4228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7580" y="2078430"/>
            <a:ext cx="707067" cy="530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66891" y="1106516"/>
            <a:ext cx="784223" cy="4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t="28553" r="23396" b="16855"/>
          <a:stretch/>
        </p:blipFill>
        <p:spPr>
          <a:xfrm>
            <a:off x="103517" y="146648"/>
            <a:ext cx="5980611" cy="6521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25588" r="25404" b="15196"/>
          <a:stretch/>
        </p:blipFill>
        <p:spPr>
          <a:xfrm>
            <a:off x="6152951" y="51757"/>
            <a:ext cx="5866877" cy="671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287" y="-100263"/>
            <a:ext cx="2106264" cy="162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914"/>
            <a:ext cx="1862666" cy="1863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5" y="4226942"/>
            <a:ext cx="1846138" cy="18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arabflo.com</dc:creator>
  <cp:lastModifiedBy>Microsoft account</cp:lastModifiedBy>
  <cp:revision>402</cp:revision>
  <cp:lastPrinted>2022-02-16T18:49:00Z</cp:lastPrinted>
  <dcterms:created xsi:type="dcterms:W3CDTF">2022-01-10T07:35:03Z</dcterms:created>
  <dcterms:modified xsi:type="dcterms:W3CDTF">2023-04-28T20:38:21Z</dcterms:modified>
</cp:coreProperties>
</file>